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"/>
  </p:notesMasterIdLst>
  <p:sldIdLst>
    <p:sldId id="122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008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3D861C-6121-9A45-84C0-EEA420583DA2}" v="3" dt="2023-01-18T18:25:51.484"/>
    <p1510:client id="{9C8510A0-AE2B-15C1-05E1-155B468A2310}" v="5" dt="2023-01-18T18:55:41.2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752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32A5A1-03F5-43FC-86D0-0EA39E9FF708}" type="datetimeFigureOut">
              <a:rPr lang="en-US" smtClean="0"/>
              <a:t>26-Jan-23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679437-5E2C-4546-9B13-B9B4063C4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023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886469"/>
            <a:ext cx="9144000" cy="1881188"/>
          </a:xfrm>
        </p:spPr>
        <p:txBody>
          <a:bodyPr anchor="ctr">
            <a:normAutofit/>
          </a:bodyPr>
          <a:lstStyle>
            <a:lvl1pPr algn="ctr">
              <a:defRPr sz="4400" b="1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8781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886469"/>
            <a:ext cx="9144000" cy="1881188"/>
          </a:xfrm>
        </p:spPr>
        <p:txBody>
          <a:bodyPr anchor="ctr">
            <a:normAutofit/>
          </a:bodyPr>
          <a:lstStyle>
            <a:lvl1pPr algn="ctr">
              <a:defRPr sz="4400" b="1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92556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38200" y="6342613"/>
            <a:ext cx="105156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 flipV="1">
            <a:off x="838200" y="1005144"/>
            <a:ext cx="105156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 userDrawn="1"/>
        </p:nvSpPr>
        <p:spPr>
          <a:xfrm>
            <a:off x="10446329" y="6401435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A8304B8-BE23-4960-8E06-D7C4C02C2664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 algn="r"/>
              <a:t>‹#›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9233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838200" y="6342613"/>
            <a:ext cx="105156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flipV="1">
            <a:off x="838200" y="1005144"/>
            <a:ext cx="105156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 userDrawn="1"/>
        </p:nvSpPr>
        <p:spPr>
          <a:xfrm>
            <a:off x="10446329" y="6401435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A8304B8-BE23-4960-8E06-D7C4C02C2664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 algn="r"/>
              <a:t>‹#›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9947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84287"/>
            <a:ext cx="5181600" cy="48926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84287"/>
            <a:ext cx="5181600" cy="48926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838200" y="6342613"/>
            <a:ext cx="105156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flipV="1">
            <a:off x="838200" y="1005144"/>
            <a:ext cx="105156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10446329" y="6401435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A8304B8-BE23-4960-8E06-D7C4C02C2664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 algn="r"/>
              <a:t>‹#›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6837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1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10446329" y="6401435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A8304B8-BE23-4960-8E06-D7C4C02C2664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 algn="r"/>
              <a:t>‹#›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2847137"/>
            <a:ext cx="10515600" cy="739775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476946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ransition slid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47137"/>
            <a:ext cx="10515600" cy="739775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446329" y="6401435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A8304B8-BE23-4960-8E06-D7C4C02C2664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 algn="r"/>
              <a:t>‹#›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78439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 of pre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574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65372"/>
            <a:ext cx="10515600" cy="739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172095"/>
            <a:ext cx="10515600" cy="50048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0620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4" r:id="rId3"/>
    <p:sldLayoutId id="2147483650" r:id="rId4"/>
    <p:sldLayoutId id="2147483652" r:id="rId5"/>
    <p:sldLayoutId id="2147483659" r:id="rId6"/>
    <p:sldLayoutId id="2147483660" r:id="rId7"/>
    <p:sldLayoutId id="2147483655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EB797-A4E0-2A46-9D9A-03B03C3FC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Evolution of results for a transient and laminar flow</a:t>
            </a:r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8AB2F1C3-6DE6-7A4C-AD77-60C2C9978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4847" y="1642665"/>
            <a:ext cx="2910334" cy="373138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D822153-5501-F940-824A-5EBFA47D8656}"/>
              </a:ext>
            </a:extLst>
          </p:cNvPr>
          <p:cNvSpPr txBox="1"/>
          <p:nvPr/>
        </p:nvSpPr>
        <p:spPr>
          <a:xfrm>
            <a:off x="3192545" y="1312711"/>
            <a:ext cx="26802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solidFill>
                  <a:srgbClr val="0432FF"/>
                </a:solidFill>
                <a:cs typeface="Calibri"/>
              </a:rPr>
              <a:t>(b) PINN – v1</a:t>
            </a:r>
            <a:endParaRPr lang="en-US" b="1">
              <a:solidFill>
                <a:srgbClr val="0432FF"/>
              </a:solidFill>
            </a:endParaRPr>
          </a:p>
        </p:txBody>
      </p:sp>
      <p:pic>
        <p:nvPicPr>
          <p:cNvPr id="13" name="Picture 11">
            <a:extLst>
              <a:ext uri="{FF2B5EF4-FFF2-40B4-BE49-F238E27FC236}">
                <a16:creationId xmlns:a16="http://schemas.microsoft.com/office/drawing/2014/main" id="{AAAF1FA4-0B94-0D42-91FB-1E1906BA3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318" y="1777430"/>
            <a:ext cx="2840516" cy="359662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A7B239C-7C14-BE49-B1C9-9E8458AC4D68}"/>
              </a:ext>
            </a:extLst>
          </p:cNvPr>
          <p:cNvSpPr txBox="1"/>
          <p:nvPr/>
        </p:nvSpPr>
        <p:spPr>
          <a:xfrm>
            <a:off x="199318" y="1312711"/>
            <a:ext cx="26802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solidFill>
                  <a:srgbClr val="0432FF"/>
                </a:solidFill>
                <a:cs typeface="Calibri"/>
              </a:rPr>
              <a:t>(a) PINN – v0</a:t>
            </a:r>
            <a:endParaRPr lang="en-US" b="1">
              <a:solidFill>
                <a:srgbClr val="0432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719CFC-906B-D04F-8FF4-5F77A1C1F8FD}"/>
              </a:ext>
            </a:extLst>
          </p:cNvPr>
          <p:cNvSpPr txBox="1"/>
          <p:nvPr/>
        </p:nvSpPr>
        <p:spPr>
          <a:xfrm>
            <a:off x="3039834" y="5516222"/>
            <a:ext cx="24634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Code: prototype</a:t>
            </a:r>
          </a:p>
          <a:p>
            <a:r>
              <a:rPr lang="en-US"/>
              <a:t>Equilibrium: 100k points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67591C7-06F2-8D4D-BFD0-26ECFB7F62DD}"/>
              </a:ext>
            </a:extLst>
          </p:cNvPr>
          <p:cNvSpPr txBox="1"/>
          <p:nvPr/>
        </p:nvSpPr>
        <p:spPr>
          <a:xfrm>
            <a:off x="280035" y="5516222"/>
            <a:ext cx="24634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Code: prototype</a:t>
            </a:r>
          </a:p>
          <a:p>
            <a:r>
              <a:rPr lang="en-US"/>
              <a:t>Equilibrium: 100k points</a:t>
            </a:r>
          </a:p>
        </p:txBody>
      </p:sp>
    </p:spTree>
    <p:extLst>
      <p:ext uri="{BB962C8B-B14F-4D97-AF65-F5344CB8AC3E}">
        <p14:creationId xmlns:p14="http://schemas.microsoft.com/office/powerpoint/2010/main" val="42335566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Template" id="{B61A4E53-3ECE-479E-903F-19FC0A0B36F1}" vid="{EDDE60EE-28A6-4EAD-997A-931DB96B48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PresentationTemplate</Template>
  <TotalTime>4</TotalTime>
  <Words>35</Words>
  <Application>Microsoft Office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Evolution of results for a transient and laminar 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Felipe Viana</cp:lastModifiedBy>
  <cp:revision>9</cp:revision>
  <dcterms:created xsi:type="dcterms:W3CDTF">2018-05-16T19:25:49Z</dcterms:created>
  <dcterms:modified xsi:type="dcterms:W3CDTF">2023-01-26T18:45:24Z</dcterms:modified>
</cp:coreProperties>
</file>

<file path=docProps/thumbnail.jpeg>
</file>